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7" r:id="rId11"/>
    <p:sldId id="268" r:id="rId12"/>
    <p:sldId id="269" r:id="rId13"/>
    <p:sldId id="270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3E755-49A6-4DEF-92BD-C58BADF51218}" type="datetimeFigureOut">
              <a:rPr lang="ru-RU" smtClean="0"/>
              <a:pPr/>
              <a:t>27.03.2013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B8985-41B9-40B4-BF97-E0B5A89241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3E755-49A6-4DEF-92BD-C58BADF51218}" type="datetimeFigureOut">
              <a:rPr lang="ru-RU" smtClean="0"/>
              <a:pPr/>
              <a:t>27.03.2013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B8985-41B9-40B4-BF97-E0B5A89241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3E755-49A6-4DEF-92BD-C58BADF51218}" type="datetimeFigureOut">
              <a:rPr lang="ru-RU" smtClean="0"/>
              <a:pPr/>
              <a:t>27.03.2013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B8985-41B9-40B4-BF97-E0B5A89241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3E755-49A6-4DEF-92BD-C58BADF51218}" type="datetimeFigureOut">
              <a:rPr lang="ru-RU" smtClean="0"/>
              <a:pPr/>
              <a:t>27.03.2013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B8985-41B9-40B4-BF97-E0B5A89241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3E755-49A6-4DEF-92BD-C58BADF51218}" type="datetimeFigureOut">
              <a:rPr lang="ru-RU" smtClean="0"/>
              <a:pPr/>
              <a:t>27.03.2013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B8985-41B9-40B4-BF97-E0B5A89241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3E755-49A6-4DEF-92BD-C58BADF51218}" type="datetimeFigureOut">
              <a:rPr lang="ru-RU" smtClean="0"/>
              <a:pPr/>
              <a:t>27.03.2013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B8985-41B9-40B4-BF97-E0B5A89241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3E755-49A6-4DEF-92BD-C58BADF51218}" type="datetimeFigureOut">
              <a:rPr lang="ru-RU" smtClean="0"/>
              <a:pPr/>
              <a:t>27.03.2013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B8985-41B9-40B4-BF97-E0B5A89241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3E755-49A6-4DEF-92BD-C58BADF51218}" type="datetimeFigureOut">
              <a:rPr lang="ru-RU" smtClean="0"/>
              <a:pPr/>
              <a:t>27.03.2013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B8985-41B9-40B4-BF97-E0B5A89241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3E755-49A6-4DEF-92BD-C58BADF51218}" type="datetimeFigureOut">
              <a:rPr lang="ru-RU" smtClean="0"/>
              <a:pPr/>
              <a:t>27.03.2013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B8985-41B9-40B4-BF97-E0B5A89241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3E755-49A6-4DEF-92BD-C58BADF51218}" type="datetimeFigureOut">
              <a:rPr lang="ru-RU" smtClean="0"/>
              <a:pPr/>
              <a:t>27.03.2013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B8985-41B9-40B4-BF97-E0B5A89241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3E755-49A6-4DEF-92BD-C58BADF51218}" type="datetimeFigureOut">
              <a:rPr lang="ru-RU" smtClean="0"/>
              <a:pPr/>
              <a:t>27.03.2013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B8985-41B9-40B4-BF97-E0B5A89241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83E755-49A6-4DEF-92BD-C58BADF51218}" type="datetimeFigureOut">
              <a:rPr lang="ru-RU" smtClean="0"/>
              <a:pPr/>
              <a:t>27.03.2013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CB8985-41B9-40B4-BF97-E0B5A892410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som.fio.ru/" TargetMode="External"/><Relationship Id="rId2" Type="http://schemas.openxmlformats.org/officeDocument/2006/relationships/hyperlink" Target="http://www.edu.ru/" TargetMode="External"/><Relationship Id="rId1" Type="http://schemas.openxmlformats.org/officeDocument/2006/relationships/slideLayout" Target="../slideLayouts/slideLayout6.xml"/><Relationship Id="rId4" Type="http://schemas.openxmlformats.org/officeDocument/2006/relationships/hyperlink" Target="http://catalog.alledu.ru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11882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7 класс. </a:t>
            </a:r>
            <a:r>
              <a:rPr lang="en-US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четверть. Изображение фигуры человека и образ человека.</a:t>
            </a:r>
            <a:r>
              <a:rPr lang="ru-RU" sz="2000" dirty="0" smtClean="0">
                <a:solidFill>
                  <a:schemeClr val="bg1"/>
                </a:solidFill>
              </a:rPr>
              <a:t/>
            </a:r>
            <a:br>
              <a:rPr lang="ru-RU" sz="2000" dirty="0" smtClean="0">
                <a:solidFill>
                  <a:schemeClr val="bg1"/>
                </a:solidFill>
              </a:rPr>
            </a:b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Урок 4 -5 . 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Лепка фигуры человека.</a:t>
            </a:r>
            <a:r>
              <a:rPr lang="ru-RU" sz="2400" dirty="0" smtClean="0">
                <a:solidFill>
                  <a:schemeClr val="bg1"/>
                </a:solidFill>
              </a:rPr>
              <a:t/>
            </a:r>
            <a:br>
              <a:rPr lang="ru-RU" sz="2400" dirty="0" smtClean="0">
                <a:solidFill>
                  <a:schemeClr val="bg1"/>
                </a:solidFill>
              </a:rPr>
            </a:br>
            <a:r>
              <a:rPr lang="ru-RU" sz="2400" dirty="0" smtClean="0">
                <a:solidFill>
                  <a:schemeClr val="bg1"/>
                </a:solidFill>
              </a:rPr>
              <a:t/>
            </a:r>
            <a:br>
              <a:rPr lang="ru-RU" sz="2400" dirty="0" smtClean="0">
                <a:solidFill>
                  <a:schemeClr val="bg1"/>
                </a:solidFill>
              </a:rPr>
            </a:b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Приложение к урок.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Скульптура в искусстве античности.</a:t>
            </a:r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”. 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25602"/>
          </a:xfrm>
        </p:spPr>
        <p:txBody>
          <a:bodyPr>
            <a:normAutofit fontScale="90000"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Другой великий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мастер,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Пракситель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любил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изображать глубокие ощущения и вызванные страстью движения, хотя лучше всего удавались ему идеально-прекрасные юношеские и полудетские фигуры с оттенком едва пробудившейся или ещё скрытой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страстности</a:t>
            </a:r>
            <a:r>
              <a:rPr lang="en-US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Аполлон </a:t>
            </a:r>
            <a:r>
              <a:rPr lang="ru-RU" sz="20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Сауроктон</a:t>
            </a:r>
            <a:r>
              <a:rPr lang="en-US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en-US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Гермес с младенцем Дионисом на 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руках</a:t>
            </a:r>
            <a:r>
              <a:rPr lang="en-US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lang="ru-RU" sz="20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 descr="C:\Users\user\Desktop\Пракситель апполон Сауроктон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928802"/>
            <a:ext cx="3071834" cy="4723038"/>
          </a:xfrm>
          <a:prstGeom prst="rect">
            <a:avLst/>
          </a:prstGeom>
          <a:noFill/>
        </p:spPr>
      </p:pic>
      <p:pic>
        <p:nvPicPr>
          <p:cNvPr id="9219" name="Picture 3" descr="C:\Users\user\Desktop\1285053336_germes-s-mladencem-dionisom-na-rukax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6380" y="1928802"/>
            <a:ext cx="3071834" cy="46668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25668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Среди художников античности 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первенствовал </a:t>
            </a:r>
            <a:r>
              <a:rPr lang="ru-RU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Лисипп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ваятель из бронзы, современник и любимец Александра Македонского, прославившийся его портретными изображениями, давший новый канон пропорций человеческого тела своею статуей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атлета - </a:t>
            </a:r>
            <a:r>
              <a:rPr lang="ru-RU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апоксиомена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(то есть счищающего с себя пыль палестры) и создавший,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типический образ 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Геракла.</a:t>
            </a:r>
            <a:b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Атлет - </a:t>
            </a:r>
            <a:r>
              <a:rPr lang="ru-RU" sz="20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апоксиомена</a:t>
            </a:r>
            <a:r>
              <a:rPr lang="en-US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</a:t>
            </a:r>
            <a:r>
              <a:rPr lang="en-US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Геракл</a:t>
            </a:r>
            <a:r>
              <a:rPr lang="en-US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lang="ru-RU" sz="20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 descr="C:\Users\user\Desktop\lysippos_apox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2279029"/>
            <a:ext cx="2500330" cy="4345976"/>
          </a:xfrm>
          <a:prstGeom prst="rect">
            <a:avLst/>
          </a:prstGeom>
          <a:noFill/>
        </p:spPr>
      </p:pic>
      <p:pic>
        <p:nvPicPr>
          <p:cNvPr id="10243" name="Picture 3" descr="C:\Users\user\Desktop\75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8" y="2285992"/>
            <a:ext cx="2364133" cy="43240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97106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Неоценимый вклад в мировое искусство внесли древнегреческие скульпторы. Мастера этого периода оставили нам классические образцы искусства ваяния.  Они разработали возможность передачи движения в скульптуре Период античности характеризуется как один из самых важных в истории развития скульптуры.</a:t>
            </a:r>
            <a:b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Ниоба</a:t>
            </a:r>
            <a:r>
              <a:rPr lang="en-US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копия в парке </a:t>
            </a:r>
            <a:r>
              <a:rPr lang="ru-RU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Нойштрелиц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</a:t>
            </a:r>
            <a:r>
              <a:rPr lang="en-US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ru-RU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Апполон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Кифаред</a:t>
            </a:r>
            <a:r>
              <a:rPr lang="en-US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6" name="Picture 2" descr="C:\Users\user\Desktop\Ниоба копия в парке Нойштрелиц оригинал во флоренци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2426368"/>
            <a:ext cx="3143272" cy="4227701"/>
          </a:xfrm>
          <a:prstGeom prst="rect">
            <a:avLst/>
          </a:prstGeom>
          <a:noFill/>
        </p:spPr>
      </p:pic>
      <p:pic>
        <p:nvPicPr>
          <p:cNvPr id="11267" name="Picture 3" descr="C:\Users\user\Desktop\Апполон Кифаред античная статуя .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8" y="2428868"/>
            <a:ext cx="2528902" cy="417971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54758"/>
          </a:xfrm>
        </p:spPr>
        <p:txBody>
          <a:bodyPr>
            <a:noAutofit/>
          </a:bodyPr>
          <a:lstStyle/>
          <a:p>
            <a:pPr algn="l"/>
            <a: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Литература</a:t>
            </a:r>
            <a:b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Неменский</a:t>
            </a:r>
            <a: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Б.М. Педагогика искусства. Просвещение. 2007</a:t>
            </a:r>
            <a:b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Кора Д. Энциклопедия (детская). </a:t>
            </a:r>
            <a:r>
              <a:rPr lang="ru-RU" sz="1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Росмэн</a:t>
            </a:r>
            <a: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2010</a:t>
            </a:r>
            <a:b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Платонова Н.И., </a:t>
            </a:r>
            <a:r>
              <a:rPr lang="ru-RU" sz="1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Синюков</a:t>
            </a:r>
            <a: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В.Д. Энциклопедический словарь юного художника. М.:</a:t>
            </a:r>
            <a:b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b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Интернет – ресурсы:</a:t>
            </a:r>
            <a:b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Федеральный портал «Российское образование» (</a:t>
            </a:r>
            <a:r>
              <a:rPr lang="ru-RU" sz="1400" b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http://www.edu.ru/</a:t>
            </a:r>
            <a: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).</a:t>
            </a:r>
            <a:b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Сетевое объединение методистов «СОМ» (один из проектов Федерации </a:t>
            </a:r>
            <a:r>
              <a:rPr lang="ru-RU" sz="1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Интернет-образования</a:t>
            </a:r>
            <a: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) (</a:t>
            </a:r>
            <a:r>
              <a:rPr lang="ru-RU" sz="1400" b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http://som.fio.ru/</a:t>
            </a:r>
            <a: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).</a:t>
            </a:r>
            <a:b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Портал «Все образование» (</a:t>
            </a:r>
            <a:r>
              <a:rPr lang="ru-RU" sz="1400" b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4"/>
              </a:rPr>
              <a:t>http://catalog.alledu.ru/</a:t>
            </a:r>
            <a: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).</a:t>
            </a:r>
            <a:b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Музеи, галереи и художественные каталоги</a:t>
            </a:r>
            <a:b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Каталог Музеи России (http://www.museum.ru/). </a:t>
            </a:r>
            <a:b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Эрмитаж (http://www.hermitage.ru/). </a:t>
            </a:r>
            <a:b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Русский музей (http://www.rusmuseum.ru/). </a:t>
            </a:r>
            <a:b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Музей им. Пушкина (http://www.museum.ru/gmii/).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29642" cy="2368544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Человек венчает природу — вот что утверждают памятники греческого искусства эпохи расцвета, изображая человека во всей его доблести и красоте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Кариатиды храма </a:t>
            </a:r>
            <a:r>
              <a:rPr lang="ru-RU" sz="20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Эрехтейон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421 – 406 в. до н.э.</a:t>
            </a:r>
            <a:endParaRPr lang="ru-RU" sz="20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C:\Users\user\Desktop\Kariatida-----statuya-odetoy-zhenshhiny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2285992"/>
            <a:ext cx="6500858" cy="430862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54164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Религиозные и этические воззрения эллинов, принимавших видимый мир за непосредственное проявление божества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были причиною того, что ваяние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сделалось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самым плодотворным полем художественной производительности этого народа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ru-RU" sz="20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Лаокаон</a:t>
            </a:r>
            <a:r>
              <a:rPr lang="en-US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копия.</a:t>
            </a:r>
            <a:endParaRPr lang="ru-RU" sz="20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user\Desktop\Лаокаон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4122" y="1928802"/>
            <a:ext cx="3646687" cy="47149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25602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Изначально для скульптуры греки использовали дерево, вскоре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улучшается и воспроизведение форм человеческого тела, особенно в олицетворениях богов и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героев. Туловище ещё делают из дерева, а голову и руки из мрамора. Позднее мрамор</a:t>
            </a:r>
            <a:r>
              <a:rPr lang="en-US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бронза становятся главным материалом для скульптуры.</a:t>
            </a:r>
            <a:b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Античная скульптура в музее Базеля.</a:t>
            </a:r>
            <a:r>
              <a:rPr lang="en-US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user\Desktop\istrestskul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298" y="1928801"/>
            <a:ext cx="3767578" cy="481412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11354"/>
          </a:xfrm>
        </p:spPr>
        <p:txBody>
          <a:bodyPr>
            <a:normAutofit fontScale="90000"/>
          </a:bodyPr>
          <a:lstStyle/>
          <a:p>
            <a:r>
              <a:rPr lang="ru-RU" sz="2000" dirty="0"/>
              <a:t/>
            </a:r>
            <a:br>
              <a:rPr lang="ru-RU" sz="2000" dirty="0"/>
            </a:b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Статуи, воздвигавшиеся в честь победителей на гимнастических состязаниях и представлявшие не портреты, а идеализированные фигуры, вели греческих ваятелей к внимательному изучению нагого человеческого тела и к искусству выражать его красоту очищенною от случайных недостатков.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Гладиатор </a:t>
            </a:r>
            <a:r>
              <a:rPr lang="ru-RU" sz="20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Боргезе</a:t>
            </a:r>
            <a:r>
              <a:rPr lang="en-US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античная скульптура  1 век до н.э.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  <p:pic>
        <p:nvPicPr>
          <p:cNvPr id="4098" name="Picture 2" descr="C:\Users\user\Desktop\гладиатор боргезе 1 в до н э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28926" y="1867140"/>
            <a:ext cx="3571900" cy="477614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11420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Век Перикла — период полного расцвета греческой пластики. Переход к этому периоду составляют </a:t>
            </a:r>
            <a:r>
              <a:rPr lang="ru-RU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Каламид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в разнообразных произведениях которого грациозность являлась рука об руку с редким пониманием натуры, и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Мирон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заслуга которого заключается, главным образом, во внесении в скульптуру нового элемента — смелого, одушевленного движения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Мирон </a:t>
            </a:r>
            <a:r>
              <a:rPr lang="en-US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Дискобол</a:t>
            </a:r>
            <a:r>
              <a:rPr lang="en-US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копия в Ботаническом саду.</a:t>
            </a:r>
            <a:endParaRPr lang="ru-RU" sz="20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C:\Users\user\Desktop\Мирон Дискобол в ботаническом саду копия.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12" y="2651100"/>
            <a:ext cx="4071966" cy="407196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82792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Над всеми мастерами эпохи Перикла выдается афинянин 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Фидий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(около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500—432 г. до н. э.), ваявший преимущественно статуи богов, наделённых дивным благородством и неземным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величием</a:t>
            </a:r>
            <a:r>
              <a:rPr lang="en-US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статуя </a:t>
            </a:r>
            <a:r>
              <a:rPr lang="ru-RU" sz="2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Афины-Девы для 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Парфенона </a:t>
            </a:r>
            <a:r>
              <a:rPr lang="en-US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“  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Зевс </a:t>
            </a:r>
            <a:r>
              <a:rPr lang="ru-RU" sz="2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Олимпийского 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храма</a:t>
            </a:r>
            <a:r>
              <a:rPr lang="en-US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lang="ru-RU" sz="20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C:\Users\user\Desktop\Афина-дева для парфенон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2285992"/>
            <a:ext cx="2905132" cy="4357698"/>
          </a:xfrm>
          <a:prstGeom prst="rect">
            <a:avLst/>
          </a:prstGeom>
          <a:noFill/>
        </p:spPr>
      </p:pic>
      <p:pic>
        <p:nvPicPr>
          <p:cNvPr id="6147" name="Picture 3" descr="C:\Users\user\Desktop\Фидий Зевс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7818" y="2285992"/>
            <a:ext cx="3086108" cy="433468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25602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Среди учеников Фидия наибольшую известность получили 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Алкамен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фрагмент 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его работы 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—</a:t>
            </a:r>
            <a:r>
              <a:rPr lang="en-US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ru-RU" sz="2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Гера виллы </a:t>
            </a:r>
            <a:r>
              <a:rPr lang="ru-RU" sz="20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Лудовизи</a:t>
            </a:r>
            <a:r>
              <a:rPr lang="en-US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Агоракрит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и </a:t>
            </a:r>
            <a:r>
              <a:rPr lang="ru-RU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Пэоний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статуя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Нике</a:t>
            </a:r>
            <a:r>
              <a:rPr lang="en-US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найденная в 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Олимпии.</a:t>
            </a:r>
            <a:b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C:\Users\user\Desktop\голова статуи геры из храма геры в Олимпии.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691757"/>
            <a:ext cx="3786214" cy="4990919"/>
          </a:xfrm>
          <a:prstGeom prst="rect">
            <a:avLst/>
          </a:prstGeom>
          <a:noFill/>
        </p:spPr>
      </p:pic>
      <p:pic>
        <p:nvPicPr>
          <p:cNvPr id="7171" name="Picture 3" descr="C:\Users\user\Desktop\nike_of_samothrake_louvre-www-wikipedia-or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6380" y="1643049"/>
            <a:ext cx="3299317" cy="500556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68478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это же время  поражал своими произведениям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Поликлет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особенности отличался искусством изображать юных атлетов и одним из таких изображений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Дориформ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 копьеносец). Создавая это произведение, </a:t>
            </a:r>
            <a:r>
              <a:rPr lang="ru-RU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Поликлет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установил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пропорции человеческого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тела.</a:t>
            </a:r>
            <a:r>
              <a:rPr lang="en-US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ru-RU" sz="20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Дориформ</a:t>
            </a:r>
            <a:r>
              <a:rPr lang="en-US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450-440 в. до н.э. реконструкция.</a:t>
            </a:r>
            <a:endParaRPr lang="ru-RU" sz="20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C:\Users\user\Desktop\Дорифор 450-440 г до н э реконструкци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14744" y="2000240"/>
            <a:ext cx="2057408" cy="470774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</TotalTime>
  <Words>165</Words>
  <Application>Microsoft Office PowerPoint</Application>
  <PresentationFormat>Экран (4:3)</PresentationFormat>
  <Paragraphs>13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7 класс. I четверть. Изображение фигуры человека и образ человека.  Урок 4 -5 . Лепка фигуры человека.    Приложение к урок.  “ Скульптура в искусстве античности.”.  </vt:lpstr>
      <vt:lpstr>Человек венчает природу — вот что утверждают памятники греческого искусства эпохи расцвета, изображая человека во всей его доблести и красоте.   Кариатиды храма Эрехтейон 421 – 406 в. до н.э.</vt:lpstr>
      <vt:lpstr>Религиозные и этические воззрения эллинов, принимавших видимый мир за непосредственное проявление божества   были причиною того, что ваяние сделалось самым плодотворным полем художественной производительности этого народа. “Лаокаон” копия.</vt:lpstr>
      <vt:lpstr>Изначально для скульптуры греки использовали дерево, вскоре улучшается и воспроизведение форм человеческого тела, особенно в олицетворениях богов и героев. Туловище ещё делают из дерева, а голову и руки из мрамора. Позднее мрамор и бронза становятся главным материалом для скульптуры. “Античная скульптура в музее Базеля.” </vt:lpstr>
      <vt:lpstr> Статуи, воздвигавшиеся в честь победителей на гимнастических состязаниях и представлявшие не портреты, а идеализированные фигуры, вели греческих ваятелей к внимательному изучению нагого человеческого тела и к искусству выражать его красоту очищенною от случайных недостатков.  “Гладиатор Боргезе”античная скульптура  1 век до н.э.   </vt:lpstr>
      <vt:lpstr>Век Перикла — период полного расцвета греческой пластики. Переход к этому периоду составляют Каламид, в разнообразных произведениях которого грациозность являлась рука об руку с редким пониманием натуры, и Мирон, заслуга которого заключается, главным образом, во внесении в скульптуру нового элемента — смелого, одушевленного движения. Мирон “Дискобол” копия в Ботаническом саду.</vt:lpstr>
      <vt:lpstr>Над всеми мастерами эпохи Перикла выдается афинянин Фидий(около 500—432 г. до н. э.), ваявший преимущественно статуи богов, наделённых дивным благородством и неземным величием: “статуя Афины-Девы для Парфенона “   ”Зевс Олимпийского храма”</vt:lpstr>
      <vt:lpstr>Среди учеников Фидия наибольшую известность получили  Алкамен фрагмент  его работы —” Гера виллы Лудовизи”,  Агоракрит и Пэоний статуя ”Нике”, найденная в Олимпии. </vt:lpstr>
      <vt:lpstr>В это же время  поражал своими произведениям Поликлет.  Он особенности отличался искусством изображать юных атлетов и одним из таких изображений  “Дориформ” ( копьеносец). Создавая это произведение, Поликлет установил  пропорции человеческого тела. “Дориформ”450-440 в. до н.э. реконструкция.</vt:lpstr>
      <vt:lpstr>Другой великий мастер, Пракситель, любил изображать глубокие ощущения и вызванные страстью движения, хотя лучше всего удавались ему идеально-прекрасные юношеские и полудетские фигуры с оттенком едва пробудившейся или ещё скрытой страстности:  “Аполлон Сауроктон”           “ Гермес с младенцем Дионисом на руках”</vt:lpstr>
      <vt:lpstr>Среди художников античности  первенствовал Лисипп, ваятель из бронзы, современник и любимец Александра Македонского, прославившийся его портретными изображениями, давший новый канон пропорций человеческого тела своею статуей атлета - апоксиомена (то есть счищающего с себя пыль палестры) и создавший,  типический образ Геракла. “Атлет - апоксиомена”                                        “Геракл”</vt:lpstr>
      <vt:lpstr>Неоценимый вклад в мировое искусство внесли древнегреческие скульпторы. Мастера этого периода оставили нам классические образцы искусства ваяния.  Они разработали возможность передачи движения в скульптуре Период античности характеризуется как один из самых важных в истории развития скульптуры. “Ниоба”копия в парке Нойштрелиц                 “Апполон Кифаред”</vt:lpstr>
      <vt:lpstr>Литература  Неменский Б.М. Педагогика искусства. Просвещение. 2007  Кора Д. Энциклопедия (детская). Росмэн, 2010   Платонова Н.И., Синюков В.Д. Энциклопедический словарь юного художника. М.:      Интернет – ресурсы: Федеральный портал «Российское образование» (http://www.edu.ru/).   Сетевое объединение методистов «СОМ» (один из проектов Федерации Интернет-образования) (http://som.fio.ru/).   Портал «Все образование» (http://catalog.alledu.ru/).     Музеи, галереи и художественные каталоги Каталог Музеи России (http://www.museum.ru/).    Эрмитаж (http://www.hermitage.ru/).    Русский музей (http://www.rusmuseum.ru/).    Музей им. Пушкина (http://www.museum.ru/gmii/).   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7 класс. I четверть. Изображение фигуры человека и образ человека.  Урок 3. Лепка фигуры человека.    Приложение к урок.  “ Скульптура в искусстве античности.”.  </dc:title>
  <dc:creator>Клочкова</dc:creator>
  <cp:lastModifiedBy>Клочкова</cp:lastModifiedBy>
  <cp:revision>27</cp:revision>
  <dcterms:created xsi:type="dcterms:W3CDTF">2013-03-25T11:14:52Z</dcterms:created>
  <dcterms:modified xsi:type="dcterms:W3CDTF">2013-03-27T10:23:34Z</dcterms:modified>
</cp:coreProperties>
</file>